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7" r:id="rId3"/>
    <p:sldId id="259" r:id="rId4"/>
    <p:sldId id="261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9" d="100"/>
          <a:sy n="99" d="100"/>
        </p:scale>
        <p:origin x="-24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D4B0-1E7D-4483-B054-E7BB5544FF34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111B-4DBC-4D03-829E-031B87B812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D4B0-1E7D-4483-B054-E7BB5544FF34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111B-4DBC-4D03-829E-031B87B812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D4B0-1E7D-4483-B054-E7BB5544FF34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111B-4DBC-4D03-829E-031B87B812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D4B0-1E7D-4483-B054-E7BB5544FF34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111B-4DBC-4D03-829E-031B87B812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D4B0-1E7D-4483-B054-E7BB5544FF34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111B-4DBC-4D03-829E-031B87B812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D4B0-1E7D-4483-B054-E7BB5544FF34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111B-4DBC-4D03-829E-031B87B812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D4B0-1E7D-4483-B054-E7BB5544FF34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111B-4DBC-4D03-829E-031B87B812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D4B0-1E7D-4483-B054-E7BB5544FF34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111B-4DBC-4D03-829E-031B87B812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D4B0-1E7D-4483-B054-E7BB5544FF34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111B-4DBC-4D03-829E-031B87B812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D4B0-1E7D-4483-B054-E7BB5544FF34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111B-4DBC-4D03-829E-031B87B812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BD4B0-1E7D-4483-B054-E7BB5544FF34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55111B-4DBC-4D03-829E-031B87B812A6}" type="slidenum">
              <a:rPr lang="el-GR" smtClean="0"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BBD4B0-1E7D-4483-B054-E7BB5544FF34}" type="datetimeFigureOut">
              <a:rPr lang="el-GR" smtClean="0"/>
              <a:t>7/4/2020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55111B-4DBC-4D03-829E-031B87B812A6}" type="slidenum">
              <a:rPr lang="el-GR" smtClean="0"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efinitsi\Desktop\COVID 19\ΟΔΗΓΙΕΣ ΕΥΡΩΠΑΪΚΗΣ ΕΠΙΤΡΟΠΗΣ\83533797_2805091499599448_1051184947819184128_n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31440"/>
            <a:ext cx="9144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efinitsi\Desktop\COVID 19\ΟΔΗΓΙΕΣ ΕΥΡΩΠΑΪΚΗΣ ΕΠΙΤΡΟΠΗΣ\90061331_2805091472932784_7981226095661809664_n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43000"/>
            <a:ext cx="9144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efinitsi\Desktop\COVID 19\ΟΔΗΓΙΕΣ ΕΥΡΩΠΑΪΚΗΣ ΕΠΙΤΡΟΠΗΣ\90442401_2805091839599414_348548243162713292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43000"/>
            <a:ext cx="9144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efinitsi\Desktop\COVID 19\ΟΔΗΓΙΕΣ ΕΥΡΩΠΑΪΚΗΣ ΕΠΙΤΡΟΠΗΣ\90454088_2805091562932775_6567871578250412032_n (1)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43000"/>
            <a:ext cx="9144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efinitsi\Desktop\COVID 19\ΟΔΗΓΙΕΣ ΕΥΡΩΠΑΪΚΗΣ ΕΠΙΤΡΟΠΗΣ\90527663_2805091582932773_695978779927694540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43000"/>
            <a:ext cx="9144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efinitsi\Desktop\COVID 19\ΟΔΗΓΙΕΣ ΕΥΡΩΠΑΪΚΗΣ ΕΠΙΤΡΟΠΗΣ\90535528_2805091659599432_758115564300061900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43000"/>
            <a:ext cx="9144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efinitsi\Desktop\COVID 19\ΟΔΗΓΙΕΣ ΕΥΡΩΠΑΪΚΗΣ ΕΠΙΤΡΟΠΗΣ\90566150_2805091786266086_2156976526451539968_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143000"/>
            <a:ext cx="9144000" cy="914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0</Words>
  <Application>Microsoft Office PowerPoint</Application>
  <PresentationFormat>On-screen Show (4:3)</PresentationFormat>
  <Paragraphs>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efinitsi</dc:creator>
  <cp:lastModifiedBy>efinitsi</cp:lastModifiedBy>
  <cp:revision>1</cp:revision>
  <dcterms:created xsi:type="dcterms:W3CDTF">2020-04-07T06:59:46Z</dcterms:created>
  <dcterms:modified xsi:type="dcterms:W3CDTF">2020-04-07T07:04:09Z</dcterms:modified>
</cp:coreProperties>
</file>