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AB85F-EE3B-4130-87CB-EC6E9A720FE6}" type="datetimeFigureOut">
              <a:rPr lang="el-GR" smtClean="0"/>
              <a:t>7/4/2020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071DC-4BFE-4502-9373-9DF3BE5FDE9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finitsi\Desktop\COVID 19\ΜΥΘΟΙ ΣΧΕΤΙΚΑ ΜΕ ΤΟΝ COVID 19\COVID-19_Mythbusters_GRE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96827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efinitsi\Desktop\COVID 19\ΜΥΘΟΙ ΣΧΕΤΙΚΑ ΜΕ ΤΟΝ COVID 19\COVID-19_Mythbusters_GRE (1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064896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efinitsi\Desktop\COVID 19\ΜΥΘΟΙ ΣΧΕΤΙΚΑ ΜΕ ΤΟΝ COVID 19\COVID-19_Mythbusters_GRE (1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064896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efinitsi\Desktop\COVID 19\ΜΥΘΟΙ ΣΧΕΤΙΚΑ ΜΕ ΤΟΝ COVID 19\COVID-19_Mythbusters_GRE (1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208911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efinitsi\Desktop\COVID 19\ΜΥΘΟΙ ΣΧΕΤΙΚΑ ΜΕ ΤΟΝ COVID 19\COVID-19_Mythbusters_GRE (1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1" cy="59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efinitsi\Desktop\COVID 19\ΜΥΘΟΙ ΣΧΕΤΙΚΑ ΜΕ ΤΟΝ COVID 19\COVID-19_Mythbusters_GRE (1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42493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finitsi\Desktop\COVID 19\ΜΥΘΟΙ ΣΧΕΤΙΚΑ ΜΕ ΤΟΝ COVID 19\COVID-19_Mythbusters_GR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136903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efinitsi\Desktop\COVID 19\ΜΥΘΟΙ ΣΧΕΤΙΚΑ ΜΕ ΤΟΝ COVID 19\COVID-19_Mythbusters_GRE 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08912" cy="59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finitsi\Desktop\COVID 19\ΜΥΘΟΙ ΣΧΕΤΙΚΑ ΜΕ ΤΟΝ COVID 19\COVID-19_Mythbusters_GRE (5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52928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finitsi\Desktop\COVID 19\ΜΥΘΟΙ ΣΧΕΤΙΚΑ ΜΕ ΤΟΝ COVID 19\COVID-19_Mythbusters_GRE (6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352928" cy="5976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efinitsi\Desktop\COVID 19\ΜΥΘΟΙ ΣΧΕΤΙΚΑ ΜΕ ΤΟΝ COVID 19\COVID-19_Mythbusters_GRE (7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848871" cy="576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efinitsi\Desktop\COVID 19\ΜΥΘΟΙ ΣΧΕΤΙΚΑ ΜΕ ΤΟΝ COVID 19\COVID-19_Mythbusters_GRE (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352927" cy="6048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efinitsi\Desktop\COVID 19\ΜΥΘΟΙ ΣΧΕΤΙΚΑ ΜΕ ΤΟΝ COVID 19\COVID-19_Mythbusters_GRE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920880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efinitsi\Desktop\COVID 19\ΜΥΘΟΙ ΣΧΕΤΙΚΑ ΜΕ ΤΟΝ COVID 19\COVID-19_Mythbusters_GRE (10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7992888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efinitsi</dc:creator>
  <cp:lastModifiedBy>efinitsi</cp:lastModifiedBy>
  <cp:revision>2</cp:revision>
  <dcterms:created xsi:type="dcterms:W3CDTF">2020-04-07T06:37:08Z</dcterms:created>
  <dcterms:modified xsi:type="dcterms:W3CDTF">2020-04-07T06:53:40Z</dcterms:modified>
</cp:coreProperties>
</file>