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3485-8F7C-40EE-9C2A-D1F4C6B27CE6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62583-A3D7-476D-A45B-DA9EA45FB6A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finitsi\AppData\Local\Temp\Rar$DIa6944.31661\90749116_3014191248626238_2334268206585217024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136904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efinitsi</dc:creator>
  <cp:lastModifiedBy>efinitsi</cp:lastModifiedBy>
  <cp:revision>1</cp:revision>
  <dcterms:created xsi:type="dcterms:W3CDTF">2020-04-07T07:45:00Z</dcterms:created>
  <dcterms:modified xsi:type="dcterms:W3CDTF">2020-04-07T07:46:21Z</dcterms:modified>
</cp:coreProperties>
</file>